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Caveat"/>
      <p:regular r:id="rId40"/>
      <p:bold r:id="rId41"/>
    </p:embeddedFont>
    <p:embeddedFont>
      <p:font typeface="Amatic SC"/>
      <p:regular r:id="rId42"/>
      <p:bold r:id="rId43"/>
    </p:embeddedFont>
    <p:embeddedFont>
      <p:font typeface="Lobster"/>
      <p:regular r:id="rId44"/>
    </p:embeddedFont>
    <p:embeddedFont>
      <p:font typeface="Source Code Pro"/>
      <p:regular r:id="rId45"/>
      <p:bold r:id="rId46"/>
      <p:italic r:id="rId47"/>
      <p:boldItalic r:id="rId48"/>
    </p:embeddedFont>
    <p:embeddedFont>
      <p:font typeface="Pacifico"/>
      <p:regular r:id="rId49"/>
    </p:embeddedFont>
    <p:embeddedFont>
      <p:font typeface="Oswald"/>
      <p:regular r:id="rId50"/>
      <p:bold r:id="rId51"/>
    </p:embeddedFont>
    <p:embeddedFont>
      <p:font typeface="Source Sans Pro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veat-regular.fntdata"/><Relationship Id="rId42" Type="http://schemas.openxmlformats.org/officeDocument/2006/relationships/font" Target="fonts/AmaticSC-regular.fntdata"/><Relationship Id="rId41" Type="http://schemas.openxmlformats.org/officeDocument/2006/relationships/font" Target="fonts/Caveat-bold.fntdata"/><Relationship Id="rId44" Type="http://schemas.openxmlformats.org/officeDocument/2006/relationships/font" Target="fonts/Lobster-regular.fntdata"/><Relationship Id="rId43" Type="http://schemas.openxmlformats.org/officeDocument/2006/relationships/font" Target="fonts/AmaticSC-bold.fntdata"/><Relationship Id="rId46" Type="http://schemas.openxmlformats.org/officeDocument/2006/relationships/font" Target="fonts/SourceCodePro-bold.fntdata"/><Relationship Id="rId45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SourceCodePro-boldItalic.fntdata"/><Relationship Id="rId47" Type="http://schemas.openxmlformats.org/officeDocument/2006/relationships/font" Target="fonts/SourceCodePro-italic.fntdata"/><Relationship Id="rId49" Type="http://schemas.openxmlformats.org/officeDocument/2006/relationships/font" Target="fonts/Pacific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Oswald-bold.fntdata"/><Relationship Id="rId50" Type="http://schemas.openxmlformats.org/officeDocument/2006/relationships/font" Target="fonts/Oswald-regular.fntdata"/><Relationship Id="rId53" Type="http://schemas.openxmlformats.org/officeDocument/2006/relationships/font" Target="fonts/SourceSansPro-bold.fntdata"/><Relationship Id="rId52" Type="http://schemas.openxmlformats.org/officeDocument/2006/relationships/font" Target="fonts/SourceSansPro-regular.fntdata"/><Relationship Id="rId11" Type="http://schemas.openxmlformats.org/officeDocument/2006/relationships/slide" Target="slides/slide5.xml"/><Relationship Id="rId55" Type="http://schemas.openxmlformats.org/officeDocument/2006/relationships/font" Target="fonts/SourceSansPro-boldItalic.fntdata"/><Relationship Id="rId10" Type="http://schemas.openxmlformats.org/officeDocument/2006/relationships/slide" Target="slides/slide4.xml"/><Relationship Id="rId54" Type="http://schemas.openxmlformats.org/officeDocument/2006/relationships/font" Target="fonts/SourceSansPr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11b72e90300f80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11b72e90300f80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d896ad6eb10457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d896ad6eb10457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915d63f2f166e7e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6915d63f2f166e7e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d3ea6c74efa0f9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4d3ea6c74efa0f9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217bc0a28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217bc0a28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21a4f90327ab26c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21a4f90327ab26c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8206ff7a88043cb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8206ff7a88043cb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e7bb0a7320f723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e7bb0a7320f723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69fa0815287e54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69fa0815287e54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20e3a462e5_6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20e3a462e5_6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1734eef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21734eef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22c33455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22c33455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e5c007be99f567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e5c007be99f567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fdb69913d4b0b2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fdb69913d4b0b2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fdb69913d4b0b2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fdb69913d4b0b2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690248e600440c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690248e600440c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749ce686e6621d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749ce686e6621d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grandfather, his son and grandson are travelling together. The Grandfather’s son doubles up as the father of the grandson. As a results 2 of the men in the car are fathers and 2 are sons.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48b39ab24f0f0ee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48b39ab24f0f0ee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233523d0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233523d0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5e6a379ed0164b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5e6a379ed0164b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32df4d5f7c9c9d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32df4d5f7c9c9d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b1e7aa9093e119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b1e7aa9093e119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271d048d3f_1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1271d048d3f_1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271d048d3f_1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271d048d3f_1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271d048d3f_1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271d048d3f_1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271d048d3f_1_10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271d048d3f_1_10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fa58f81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1fa58f81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d3953cc251bb1f8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d3953cc251bb1f8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210fab01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210fab01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20e3a462e5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20e3a462e5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f6ac32f67922e5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f6ac32f67922e5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b3969e5fff8e9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cb3969e5fff8e9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2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5"/>
          <p:cNvSpPr txBox="1"/>
          <p:nvPr>
            <p:ph type="title"/>
          </p:nvPr>
        </p:nvSpPr>
        <p:spPr>
          <a:xfrm>
            <a:off x="291875" y="406900"/>
            <a:ext cx="30396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E2E2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E2E2E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E2E2E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E2E2E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E2E2E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E2E2E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E2E2E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E2E2E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2E2E2E"/>
                </a:solidFill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>
            <a:off x="291938" y="2053718"/>
            <a:ext cx="3039600" cy="2378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3"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26"/>
          <p:cNvGrpSpPr/>
          <p:nvPr/>
        </p:nvGrpSpPr>
        <p:grpSpPr>
          <a:xfrm>
            <a:off x="0" y="0"/>
            <a:ext cx="9144153" cy="5143624"/>
            <a:chOff x="-77" y="25"/>
            <a:chExt cx="9144153" cy="5143624"/>
          </a:xfrm>
        </p:grpSpPr>
        <p:sp>
          <p:nvSpPr>
            <p:cNvPr id="103" name="Google Shape;103;p26"/>
            <p:cNvSpPr/>
            <p:nvPr/>
          </p:nvSpPr>
          <p:spPr>
            <a:xfrm rot="-5400000">
              <a:off x="-47653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6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6"/>
            <p:cNvSpPr/>
            <p:nvPr/>
          </p:nvSpPr>
          <p:spPr>
            <a:xfrm rot="-5400000">
              <a:off x="-47653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6"/>
            <p:cNvSpPr/>
            <p:nvPr/>
          </p:nvSpPr>
          <p:spPr>
            <a:xfrm rot="-5400000">
              <a:off x="-47653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6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6"/>
            <p:cNvSpPr/>
            <p:nvPr/>
          </p:nvSpPr>
          <p:spPr>
            <a:xfrm rot="5400000">
              <a:off x="714198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6"/>
            <p:cNvSpPr/>
            <p:nvPr/>
          </p:nvSpPr>
          <p:spPr>
            <a:xfrm rot="-5400000">
              <a:off x="714322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6"/>
            <p:cNvSpPr/>
            <p:nvPr/>
          </p:nvSpPr>
          <p:spPr>
            <a:xfrm rot="5400000">
              <a:off x="714198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6"/>
            <p:cNvSpPr/>
            <p:nvPr/>
          </p:nvSpPr>
          <p:spPr>
            <a:xfrm rot="-5400000">
              <a:off x="714322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6"/>
            <p:cNvSpPr/>
            <p:nvPr/>
          </p:nvSpPr>
          <p:spPr>
            <a:xfrm rot="5400000">
              <a:off x="714198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6"/>
            <p:cNvSpPr/>
            <p:nvPr/>
          </p:nvSpPr>
          <p:spPr>
            <a:xfrm rot="-5400000">
              <a:off x="714322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6"/>
            <p:cNvSpPr/>
            <p:nvPr/>
          </p:nvSpPr>
          <p:spPr>
            <a:xfrm rot="5400000">
              <a:off x="714198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6"/>
            <p:cNvSpPr/>
            <p:nvPr/>
          </p:nvSpPr>
          <p:spPr>
            <a:xfrm rot="5400000">
              <a:off x="714198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6"/>
            <p:cNvSpPr/>
            <p:nvPr/>
          </p:nvSpPr>
          <p:spPr>
            <a:xfrm rot="-5400000">
              <a:off x="714322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6"/>
            <p:cNvSpPr/>
            <p:nvPr/>
          </p:nvSpPr>
          <p:spPr>
            <a:xfrm rot="5400000">
              <a:off x="714198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6"/>
            <p:cNvSpPr/>
            <p:nvPr/>
          </p:nvSpPr>
          <p:spPr>
            <a:xfrm rot="-5400000">
              <a:off x="714322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6"/>
            <p:cNvSpPr/>
            <p:nvPr/>
          </p:nvSpPr>
          <p:spPr>
            <a:xfrm rot="5400000">
              <a:off x="147617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6"/>
            <p:cNvSpPr/>
            <p:nvPr/>
          </p:nvSpPr>
          <p:spPr>
            <a:xfrm rot="-5400000">
              <a:off x="1476296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6"/>
            <p:cNvSpPr/>
            <p:nvPr/>
          </p:nvSpPr>
          <p:spPr>
            <a:xfrm rot="5400000">
              <a:off x="147617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6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6"/>
            <p:cNvSpPr/>
            <p:nvPr/>
          </p:nvSpPr>
          <p:spPr>
            <a:xfrm rot="5400000">
              <a:off x="1476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6"/>
            <p:cNvSpPr/>
            <p:nvPr/>
          </p:nvSpPr>
          <p:spPr>
            <a:xfrm rot="-5400000">
              <a:off x="1476296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6"/>
            <p:cNvSpPr/>
            <p:nvPr/>
          </p:nvSpPr>
          <p:spPr>
            <a:xfrm rot="5400000">
              <a:off x="147617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6"/>
            <p:cNvSpPr/>
            <p:nvPr/>
          </p:nvSpPr>
          <p:spPr>
            <a:xfrm rot="5400000">
              <a:off x="1476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6"/>
            <p:cNvSpPr/>
            <p:nvPr/>
          </p:nvSpPr>
          <p:spPr>
            <a:xfrm rot="-5400000">
              <a:off x="1476296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6"/>
            <p:cNvSpPr/>
            <p:nvPr/>
          </p:nvSpPr>
          <p:spPr>
            <a:xfrm rot="5400000">
              <a:off x="147617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6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6"/>
            <p:cNvSpPr/>
            <p:nvPr/>
          </p:nvSpPr>
          <p:spPr>
            <a:xfrm rot="5400000">
              <a:off x="2238147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6"/>
            <p:cNvSpPr/>
            <p:nvPr/>
          </p:nvSpPr>
          <p:spPr>
            <a:xfrm rot="-5400000">
              <a:off x="2238271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6"/>
            <p:cNvSpPr/>
            <p:nvPr/>
          </p:nvSpPr>
          <p:spPr>
            <a:xfrm rot="5400000">
              <a:off x="2238147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6"/>
            <p:cNvSpPr/>
            <p:nvPr/>
          </p:nvSpPr>
          <p:spPr>
            <a:xfrm rot="-5400000">
              <a:off x="2238271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6"/>
            <p:cNvSpPr/>
            <p:nvPr/>
          </p:nvSpPr>
          <p:spPr>
            <a:xfrm rot="-5400000">
              <a:off x="2238271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6"/>
            <p:cNvSpPr/>
            <p:nvPr/>
          </p:nvSpPr>
          <p:spPr>
            <a:xfrm rot="5400000">
              <a:off x="2238147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6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6"/>
            <p:cNvSpPr/>
            <p:nvPr/>
          </p:nvSpPr>
          <p:spPr>
            <a:xfrm rot="-5400000">
              <a:off x="2238271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6"/>
            <p:cNvSpPr/>
            <p:nvPr/>
          </p:nvSpPr>
          <p:spPr>
            <a:xfrm rot="5400000">
              <a:off x="2238147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6"/>
            <p:cNvSpPr/>
            <p:nvPr/>
          </p:nvSpPr>
          <p:spPr>
            <a:xfrm rot="-5400000">
              <a:off x="2238271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6"/>
            <p:cNvSpPr/>
            <p:nvPr/>
          </p:nvSpPr>
          <p:spPr>
            <a:xfrm rot="5400000">
              <a:off x="300017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6"/>
            <p:cNvSpPr/>
            <p:nvPr/>
          </p:nvSpPr>
          <p:spPr>
            <a:xfrm rot="-5400000">
              <a:off x="3000297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6"/>
            <p:cNvSpPr/>
            <p:nvPr/>
          </p:nvSpPr>
          <p:spPr>
            <a:xfrm rot="5400000">
              <a:off x="300017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6"/>
            <p:cNvSpPr/>
            <p:nvPr/>
          </p:nvSpPr>
          <p:spPr>
            <a:xfrm rot="-5400000">
              <a:off x="3000297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6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6"/>
            <p:cNvSpPr/>
            <p:nvPr/>
          </p:nvSpPr>
          <p:spPr>
            <a:xfrm rot="-5400000">
              <a:off x="3000297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6"/>
            <p:cNvSpPr/>
            <p:nvPr/>
          </p:nvSpPr>
          <p:spPr>
            <a:xfrm rot="5400000">
              <a:off x="300017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6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6"/>
            <p:cNvSpPr/>
            <p:nvPr/>
          </p:nvSpPr>
          <p:spPr>
            <a:xfrm rot="-5400000">
              <a:off x="3000297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6"/>
            <p:cNvSpPr/>
            <p:nvPr/>
          </p:nvSpPr>
          <p:spPr>
            <a:xfrm rot="5400000">
              <a:off x="300017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6"/>
            <p:cNvSpPr/>
            <p:nvPr/>
          </p:nvSpPr>
          <p:spPr>
            <a:xfrm rot="-5400000">
              <a:off x="3000297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6"/>
            <p:cNvSpPr/>
            <p:nvPr/>
          </p:nvSpPr>
          <p:spPr>
            <a:xfrm rot="5400000">
              <a:off x="3762251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6"/>
            <p:cNvSpPr/>
            <p:nvPr/>
          </p:nvSpPr>
          <p:spPr>
            <a:xfrm rot="-5400000">
              <a:off x="3762374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6"/>
            <p:cNvSpPr/>
            <p:nvPr/>
          </p:nvSpPr>
          <p:spPr>
            <a:xfrm rot="5400000">
              <a:off x="3762251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6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 rot="5400000">
              <a:off x="3762251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 rot="-5400000">
              <a:off x="3762374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 rot="5400000">
              <a:off x="3762251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 rot="5400000">
              <a:off x="3762251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 rot="-5400000">
              <a:off x="3762374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 rot="5400000">
              <a:off x="3762251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 rot="5400000">
              <a:off x="-47777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 rot="5400000">
              <a:off x="-47777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 rot="5400000">
              <a:off x="-4777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 rot="5400000">
              <a:off x="-47777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 rot="-5400000">
              <a:off x="166697" y="4548163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 rot="5400000">
              <a:off x="-4777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 rot="5400000">
              <a:off x="-47777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 flipH="1" rot="-5400000">
              <a:off x="166697" y="-166420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 rot="-5400000">
              <a:off x="928672" y="4548163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 flipH="1" rot="-5400000">
              <a:off x="928672" y="-166420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 flipH="1" rot="-5400000">
              <a:off x="1690646" y="-166420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 rot="-5400000">
              <a:off x="2452621" y="4548163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 flipH="1" rot="-5400000">
              <a:off x="2452621" y="-166420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 rot="-5400000">
              <a:off x="3214647" y="4548163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 flipH="1" rot="-5400000">
              <a:off x="3214647" y="-166420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 flipH="1" rot="-5400000">
              <a:off x="3976724" y="-166420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 rot="-5400000">
              <a:off x="4524349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 rot="-5400000">
              <a:off x="4524349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 rot="-5400000">
              <a:off x="4524349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 rot="5400000">
              <a:off x="5286200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 rot="-5400000">
              <a:off x="5286324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 rot="5400000">
              <a:off x="5286200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 rot="-5400000">
              <a:off x="528632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 rot="-5400000">
              <a:off x="5286324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 rot="5400000">
              <a:off x="5286200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 rot="-5400000">
              <a:off x="5286324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 rot="5400000">
              <a:off x="5286200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 rot="-5400000">
              <a:off x="528632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 rot="5400000">
              <a:off x="604817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 rot="-5400000">
              <a:off x="6048298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 rot="5400000">
              <a:off x="604817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 rot="-5400000">
              <a:off x="6048298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 rot="5400000">
              <a:off x="6048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 rot="-5400000">
              <a:off x="6048298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 rot="5400000">
              <a:off x="604817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 rot="5400000">
              <a:off x="6048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 rot="-5400000">
              <a:off x="6048298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 rot="5400000">
              <a:off x="604817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 rot="-5400000">
              <a:off x="6048298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 rot="5400000">
              <a:off x="6810149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 rot="-5400000">
              <a:off x="6810273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 rot="5400000">
              <a:off x="6810149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 rot="-5400000">
              <a:off x="6810273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 rot="5400000">
              <a:off x="6810149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 rot="-5400000">
              <a:off x="6810273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 rot="5400000">
              <a:off x="6810149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 rot="5400000">
              <a:off x="757217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 rot="-5400000">
              <a:off x="7572299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 rot="5400000">
              <a:off x="757217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 rot="-5400000">
              <a:off x="7572299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 rot="5400000">
              <a:off x="757217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 rot="-5400000">
              <a:off x="7572299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 rot="5400000">
              <a:off x="757217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 rot="5400000">
              <a:off x="833425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 rot="-5400000">
              <a:off x="8334377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 rot="5400000">
              <a:off x="833425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 rot="-5400000">
              <a:off x="8334377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 rot="5400000">
              <a:off x="833425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 rot="-5400000">
              <a:off x="8334377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 rot="5400000">
              <a:off x="833425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 rot="5400000">
              <a:off x="833425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 rot="-5400000">
              <a:off x="8334377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 rot="5400000">
              <a:off x="833425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 rot="-5400000">
              <a:off x="8334377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 rot="5400000">
              <a:off x="452422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 rot="5400000">
              <a:off x="452422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 rot="5400000">
              <a:off x="452422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 rot="5400000">
              <a:off x="452422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 flipH="1" rot="-5400000">
              <a:off x="4738699" y="-166420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 rot="-5400000">
              <a:off x="5500674" y="4548163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 flipH="1" rot="-5400000">
              <a:off x="5500674" y="-166420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 rot="-5400000">
              <a:off x="6262648" y="4548163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 flipH="1" rot="-5400000">
              <a:off x="6262648" y="-166420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 flipH="1" rot="-5400000">
              <a:off x="7024623" y="-166420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 flipH="1" rot="-5400000">
              <a:off x="7786649" y="-166420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 rot="-5400000">
              <a:off x="8548727" y="4548163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 flipH="1" rot="-5400000">
              <a:off x="8548727" y="-166420"/>
              <a:ext cx="428700" cy="762000"/>
            </a:xfrm>
            <a:prstGeom prst="rtTriangle">
              <a:avLst/>
            </a:prstGeom>
            <a:solidFill>
              <a:srgbClr val="B45F06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26"/>
          <p:cNvSpPr/>
          <p:nvPr/>
        </p:nvSpPr>
        <p:spPr>
          <a:xfrm>
            <a:off x="1527325" y="1290025"/>
            <a:ext cx="6089400" cy="256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6"/>
          <p:cNvSpPr txBox="1"/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261" name="Google Shape;26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1.jp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jpg"/><Relationship Id="rId4" Type="http://schemas.openxmlformats.org/officeDocument/2006/relationships/image" Target="../media/image2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Relationship Id="rId4" Type="http://schemas.openxmlformats.org/officeDocument/2006/relationships/image" Target="../media/image3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15.gif"/><Relationship Id="rId5" Type="http://schemas.openxmlformats.org/officeDocument/2006/relationships/image" Target="../media/image3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Relationship Id="rId4" Type="http://schemas.openxmlformats.org/officeDocument/2006/relationships/image" Target="../media/image32.jpg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"/>
          <p:cNvSpPr txBox="1"/>
          <p:nvPr>
            <p:ph type="ctrTitle"/>
          </p:nvPr>
        </p:nvSpPr>
        <p:spPr>
          <a:xfrm>
            <a:off x="311700" y="268952"/>
            <a:ext cx="8520600" cy="26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00"/>
              <a:t>Riddles</a:t>
            </a:r>
            <a:endParaRPr sz="10900"/>
          </a:p>
        </p:txBody>
      </p:sp>
      <p:sp>
        <p:nvSpPr>
          <p:cNvPr id="267" name="Google Shape;267;p27"/>
          <p:cNvSpPr txBox="1"/>
          <p:nvPr/>
        </p:nvSpPr>
        <p:spPr>
          <a:xfrm>
            <a:off x="1012600" y="4035025"/>
            <a:ext cx="699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Code Pro"/>
                <a:ea typeface="Source Code Pro"/>
                <a:cs typeface="Source Code Pro"/>
                <a:sym typeface="Source Code Pro"/>
              </a:rPr>
              <a:t>5th &amp; 6th Class 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/>
          <p:nvPr/>
        </p:nvSpPr>
        <p:spPr>
          <a:xfrm>
            <a:off x="-12000" y="2765125"/>
            <a:ext cx="9058200" cy="2014500"/>
          </a:xfrm>
          <a:prstGeom prst="flowChartAlternateProcess">
            <a:avLst/>
          </a:prstGeom>
          <a:solidFill>
            <a:srgbClr val="145B5A">
              <a:alpha val="17320"/>
            </a:srgbClr>
          </a:solidFill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6"/>
          <p:cNvSpPr/>
          <p:nvPr/>
        </p:nvSpPr>
        <p:spPr>
          <a:xfrm>
            <a:off x="97801" y="205583"/>
            <a:ext cx="8948400" cy="1858800"/>
          </a:xfrm>
          <a:prstGeom prst="flowChartAlternateProcess">
            <a:avLst/>
          </a:prstGeom>
          <a:solidFill>
            <a:srgbClr val="145B5A">
              <a:alpha val="17320"/>
            </a:srgbClr>
          </a:solidFill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6"/>
          <p:cNvSpPr txBox="1"/>
          <p:nvPr/>
        </p:nvSpPr>
        <p:spPr>
          <a:xfrm>
            <a:off x="97804" y="2848835"/>
            <a:ext cx="9144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Source Sans Pro"/>
                <a:ea typeface="Source Sans Pro"/>
                <a:cs typeface="Source Sans Pro"/>
                <a:sym typeface="Source Sans Pro"/>
              </a:rPr>
              <a:t>You see a boat filled with people, yet there isn’t a single person on board.How is that possible?</a:t>
            </a:r>
            <a:endParaRPr sz="3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4" name="Google Shape;364;p36"/>
          <p:cNvSpPr txBox="1"/>
          <p:nvPr/>
        </p:nvSpPr>
        <p:spPr>
          <a:xfrm>
            <a:off x="4372375" y="1221300"/>
            <a:ext cx="601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5" name="Google Shape;365;p36"/>
          <p:cNvSpPr/>
          <p:nvPr/>
        </p:nvSpPr>
        <p:spPr>
          <a:xfrm>
            <a:off x="2567350" y="1918449"/>
            <a:ext cx="3927000" cy="930300"/>
          </a:xfrm>
          <a:prstGeom prst="roundRect">
            <a:avLst>
              <a:gd fmla="val 16667" name="adj"/>
            </a:avLst>
          </a:prstGeom>
          <a:solidFill>
            <a:srgbClr val="899F9C"/>
          </a:solidFill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6"/>
          <p:cNvSpPr txBox="1"/>
          <p:nvPr/>
        </p:nvSpPr>
        <p:spPr>
          <a:xfrm>
            <a:off x="5751525" y="3987450"/>
            <a:ext cx="6200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Hilary Hannan</a:t>
            </a:r>
            <a:endParaRPr sz="3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67" name="Google Shape;3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450" y="351500"/>
            <a:ext cx="1566950" cy="1566950"/>
          </a:xfrm>
          <a:prstGeom prst="rect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8" name="Google Shape;36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3200" y="351500"/>
            <a:ext cx="2193725" cy="15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6"/>
          <p:cNvSpPr/>
          <p:nvPr/>
        </p:nvSpPr>
        <p:spPr>
          <a:xfrm>
            <a:off x="3582850" y="915175"/>
            <a:ext cx="1566900" cy="58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6"/>
          <p:cNvSpPr txBox="1"/>
          <p:nvPr/>
        </p:nvSpPr>
        <p:spPr>
          <a:xfrm>
            <a:off x="2567350" y="1832950"/>
            <a:ext cx="4879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All the people on the boat are</a:t>
            </a:r>
            <a:r>
              <a:rPr lang="en" sz="30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married.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11675"/>
            <a:ext cx="9143999" cy="55668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77" name="Google Shape;377;p37"/>
          <p:cNvSpPr txBox="1"/>
          <p:nvPr/>
        </p:nvSpPr>
        <p:spPr>
          <a:xfrm>
            <a:off x="914400" y="214677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78" name="Google Shape;378;p37"/>
          <p:cNvSpPr txBox="1"/>
          <p:nvPr/>
        </p:nvSpPr>
        <p:spPr>
          <a:xfrm>
            <a:off x="988150" y="3673925"/>
            <a:ext cx="7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7"/>
          <p:cNvSpPr txBox="1"/>
          <p:nvPr/>
        </p:nvSpPr>
        <p:spPr>
          <a:xfrm>
            <a:off x="396875" y="731274"/>
            <a:ext cx="75057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 sing with no voice and I whistle with no breath. What am I?</a:t>
            </a:r>
            <a:endParaRPr sz="23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7"/>
          <p:cNvSpPr txBox="1"/>
          <p:nvPr/>
        </p:nvSpPr>
        <p:spPr>
          <a:xfrm>
            <a:off x="8234675" y="4991475"/>
            <a:ext cx="72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7"/>
          <p:cNvSpPr txBox="1"/>
          <p:nvPr/>
        </p:nvSpPr>
        <p:spPr>
          <a:xfrm>
            <a:off x="4155667" y="1918853"/>
            <a:ext cx="22551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kettle!</a:t>
            </a:r>
            <a:endParaRPr sz="23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7"/>
          <p:cNvSpPr txBox="1"/>
          <p:nvPr/>
        </p:nvSpPr>
        <p:spPr>
          <a:xfrm flipH="1">
            <a:off x="605940" y="4323958"/>
            <a:ext cx="1336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By Ciara C</a:t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8"/>
          <p:cNvSpPr txBox="1"/>
          <p:nvPr/>
        </p:nvSpPr>
        <p:spPr>
          <a:xfrm>
            <a:off x="130698" y="227075"/>
            <a:ext cx="86919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latin typeface="Source Code Pro"/>
                <a:ea typeface="Source Code Pro"/>
                <a:cs typeface="Source Code Pro"/>
                <a:sym typeface="Source Code Pro"/>
              </a:rPr>
              <a:t>What can’t talk but will reply when spoken to?</a:t>
            </a:r>
            <a:endParaRPr b="1" i="1"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388" name="Google Shape;38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5075"/>
            <a:ext cx="9144000" cy="40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8"/>
          <p:cNvSpPr txBox="1"/>
          <p:nvPr/>
        </p:nvSpPr>
        <p:spPr>
          <a:xfrm>
            <a:off x="2225469" y="2321004"/>
            <a:ext cx="20625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latin typeface="Source Code Pro"/>
                <a:ea typeface="Source Code Pro"/>
                <a:cs typeface="Source Code Pro"/>
                <a:sym typeface="Source Code Pro"/>
              </a:rPr>
              <a:t>???</a:t>
            </a:r>
            <a:endParaRPr b="1" i="1" sz="4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90" name="Google Shape;390;p38"/>
          <p:cNvSpPr txBox="1"/>
          <p:nvPr/>
        </p:nvSpPr>
        <p:spPr>
          <a:xfrm>
            <a:off x="4424608" y="4400700"/>
            <a:ext cx="51885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Source Code Pro"/>
                <a:ea typeface="Source Code Pro"/>
                <a:cs typeface="Source Code Pro"/>
                <a:sym typeface="Source Code Pro"/>
              </a:rPr>
              <a:t>By Chloe Chawke.</a:t>
            </a:r>
            <a:endParaRPr b="1" i="1" sz="3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91" name="Google Shape;391;p38"/>
          <p:cNvSpPr txBox="1"/>
          <p:nvPr/>
        </p:nvSpPr>
        <p:spPr>
          <a:xfrm>
            <a:off x="2084500" y="3094875"/>
            <a:ext cx="17049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800">
                <a:latin typeface="Source Code Pro"/>
                <a:ea typeface="Source Code Pro"/>
                <a:cs typeface="Source Code Pro"/>
                <a:sym typeface="Source Code Pro"/>
              </a:rPr>
              <a:t>An echo</a:t>
            </a:r>
            <a:endParaRPr b="1" i="1" sz="2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9"/>
          <p:cNvSpPr/>
          <p:nvPr/>
        </p:nvSpPr>
        <p:spPr>
          <a:xfrm>
            <a:off x="2303250" y="3557800"/>
            <a:ext cx="4537500" cy="1431000"/>
          </a:xfrm>
          <a:prstGeom prst="roundRect">
            <a:avLst>
              <a:gd fmla="val 2701" name="adj"/>
            </a:avLst>
          </a:prstGeom>
          <a:solidFill>
            <a:schemeClr val="lt1"/>
          </a:solidFill>
          <a:ln cap="flat" cmpd="sng" w="2286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veat"/>
                <a:ea typeface="Caveat"/>
                <a:cs typeface="Caveat"/>
                <a:sym typeface="Caveat"/>
              </a:rPr>
              <a:t>W</a:t>
            </a:r>
            <a:r>
              <a:rPr lang="en" sz="2500">
                <a:latin typeface="Caveat"/>
                <a:ea typeface="Caveat"/>
                <a:cs typeface="Caveat"/>
                <a:sym typeface="Caveat"/>
              </a:rPr>
              <a:t>hat is so fragile that if you say its name it will break?</a:t>
            </a:r>
            <a:endParaRPr sz="25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97" name="Google Shape;397;p39"/>
          <p:cNvSpPr/>
          <p:nvPr/>
        </p:nvSpPr>
        <p:spPr>
          <a:xfrm>
            <a:off x="672400" y="570750"/>
            <a:ext cx="7902000" cy="232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</a:t>
            </a:r>
            <a:r>
              <a:rPr lang="en" sz="6000"/>
              <a:t> -               -</a:t>
            </a:r>
            <a:endParaRPr sz="6000"/>
          </a:p>
        </p:txBody>
      </p:sp>
      <p:pic>
        <p:nvPicPr>
          <p:cNvPr id="398" name="Google Shape;3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99" y="673500"/>
            <a:ext cx="2531002" cy="189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6650" y="785251"/>
            <a:ext cx="1116500" cy="167475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0" name="Google Shape;40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7575" y="837100"/>
            <a:ext cx="1998450" cy="186255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9"/>
          <p:cNvSpPr/>
          <p:nvPr/>
        </p:nvSpPr>
        <p:spPr>
          <a:xfrm>
            <a:off x="2319575" y="3557800"/>
            <a:ext cx="4537500" cy="1431000"/>
          </a:xfrm>
          <a:prstGeom prst="roundRect">
            <a:avLst>
              <a:gd fmla="val 2701" name="adj"/>
            </a:avLst>
          </a:prstGeom>
          <a:solidFill>
            <a:schemeClr val="lt1"/>
          </a:solidFill>
          <a:ln cap="flat" cmpd="sng" w="2286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aveat"/>
                <a:ea typeface="Caveat"/>
                <a:cs typeface="Caveat"/>
                <a:sym typeface="Caveat"/>
              </a:rPr>
              <a:t>Silence</a:t>
            </a:r>
            <a:endParaRPr sz="4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2" name="Google Shape;402;p39"/>
          <p:cNvSpPr txBox="1"/>
          <p:nvPr/>
        </p:nvSpPr>
        <p:spPr>
          <a:xfrm>
            <a:off x="103275" y="3565296"/>
            <a:ext cx="1998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aveat"/>
                <a:ea typeface="Caveat"/>
                <a:cs typeface="Caveat"/>
                <a:sym typeface="Caveat"/>
              </a:rPr>
              <a:t>By Diarmuid</a:t>
            </a:r>
            <a:endParaRPr b="1" sz="40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0"/>
          <p:cNvSpPr txBox="1"/>
          <p:nvPr>
            <p:ph type="title"/>
          </p:nvPr>
        </p:nvSpPr>
        <p:spPr>
          <a:xfrm>
            <a:off x="1888675" y="1826550"/>
            <a:ext cx="5377500" cy="15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 a tail and a head but no body. What am I?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coin.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Oran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1200" y="0"/>
            <a:ext cx="5152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1"/>
          <p:cNvSpPr txBox="1"/>
          <p:nvPr>
            <p:ph idx="1" type="body"/>
          </p:nvPr>
        </p:nvSpPr>
        <p:spPr>
          <a:xfrm>
            <a:off x="92294" y="318024"/>
            <a:ext cx="5152800" cy="16506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 follow you all the time and copy your every move, but you can’t touch me or catch me. What am I?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14" name="Google Shape;414;p41"/>
          <p:cNvSpPr txBox="1"/>
          <p:nvPr/>
        </p:nvSpPr>
        <p:spPr>
          <a:xfrm flipH="1" rot="-542">
            <a:off x="92300" y="4452575"/>
            <a:ext cx="3802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By David Tierney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5" name="Google Shape;415;p41"/>
          <p:cNvSpPr txBox="1"/>
          <p:nvPr/>
        </p:nvSpPr>
        <p:spPr>
          <a:xfrm flipH="1" rot="1481">
            <a:off x="92450" y="2267670"/>
            <a:ext cx="2088900" cy="446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6AA84F"/>
                </a:highlight>
              </a:rPr>
              <a:t>Y</a:t>
            </a:r>
            <a:r>
              <a:rPr b="1" lang="en" sz="1700">
                <a:highlight>
                  <a:srgbClr val="6AA84F"/>
                </a:highlight>
              </a:rPr>
              <a:t>our Shadow</a:t>
            </a:r>
            <a:endParaRPr b="1" sz="1700">
              <a:highlight>
                <a:srgbClr val="6AA84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2"/>
          <p:cNvSpPr txBox="1"/>
          <p:nvPr>
            <p:ph idx="2" type="body"/>
          </p:nvPr>
        </p:nvSpPr>
        <p:spPr>
          <a:xfrm>
            <a:off x="5307002" y="286813"/>
            <a:ext cx="3837000" cy="39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two things can you never have for breakfast?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by Katie </a:t>
            </a:r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011" y="364850"/>
            <a:ext cx="4045201" cy="4413798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2"/>
          <p:cNvSpPr txBox="1"/>
          <p:nvPr/>
        </p:nvSpPr>
        <p:spPr>
          <a:xfrm>
            <a:off x="5540100" y="2020225"/>
            <a:ext cx="319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Lunch &amp; Dinner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has 13 hearts but no other organs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3"/>
          <p:cNvSpPr txBox="1"/>
          <p:nvPr/>
        </p:nvSpPr>
        <p:spPr>
          <a:xfrm>
            <a:off x="329850" y="4299165"/>
            <a:ext cx="745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 deck of cards</a:t>
            </a:r>
            <a:endParaRPr>
              <a:solidFill>
                <a:srgbClr val="9900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431" name="Google Shape;431;p43"/>
          <p:cNvCxnSpPr/>
          <p:nvPr/>
        </p:nvCxnSpPr>
        <p:spPr>
          <a:xfrm flipH="1" rot="-5400000">
            <a:off x="1400237" y="46160"/>
            <a:ext cx="6189900" cy="4830900"/>
          </a:xfrm>
          <a:prstGeom prst="bentConnector3">
            <a:avLst>
              <a:gd fmla="val 79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2" name="Google Shape;432;p43"/>
          <p:cNvCxnSpPr/>
          <p:nvPr/>
        </p:nvCxnSpPr>
        <p:spPr>
          <a:xfrm>
            <a:off x="6910623" y="-633346"/>
            <a:ext cx="181500" cy="618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3" name="Google Shape;433;p43"/>
          <p:cNvSpPr txBox="1"/>
          <p:nvPr/>
        </p:nvSpPr>
        <p:spPr>
          <a:xfrm>
            <a:off x="914400" y="2138913"/>
            <a:ext cx="7315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?????   ??????????   ????????????????????? ?????????    ?????????????</a:t>
            </a:r>
            <a:endParaRPr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34" name="Google Shape;434;p43"/>
          <p:cNvSpPr txBox="1"/>
          <p:nvPr/>
        </p:nvSpPr>
        <p:spPr>
          <a:xfrm flipH="1">
            <a:off x="7064275" y="4054100"/>
            <a:ext cx="1164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By Ťommy</a:t>
            </a:r>
            <a:endParaRPr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435" name="Google Shape;435;p43"/>
          <p:cNvCxnSpPr/>
          <p:nvPr/>
        </p:nvCxnSpPr>
        <p:spPr>
          <a:xfrm>
            <a:off x="-291830" y="1499681"/>
            <a:ext cx="5836500" cy="2776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4"/>
          <p:cNvSpPr txBox="1"/>
          <p:nvPr>
            <p:ph type="title"/>
          </p:nvPr>
        </p:nvSpPr>
        <p:spPr>
          <a:xfrm>
            <a:off x="311700" y="4077533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Shane </a:t>
            </a:r>
            <a:r>
              <a:rPr lang="en"/>
              <a:t>Wharton </a:t>
            </a:r>
            <a:endParaRPr/>
          </a:p>
        </p:txBody>
      </p:sp>
      <p:sp>
        <p:nvSpPr>
          <p:cNvPr id="441" name="Google Shape;441;p44"/>
          <p:cNvSpPr txBox="1"/>
          <p:nvPr>
            <p:ph idx="1" type="body"/>
          </p:nvPr>
        </p:nvSpPr>
        <p:spPr>
          <a:xfrm>
            <a:off x="390500" y="154998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/>
              <a:t>Before Mount Everest was discovered what was the highest mountain on </a:t>
            </a:r>
            <a:r>
              <a:rPr lang="en" sz="2600"/>
              <a:t>earth?</a:t>
            </a:r>
            <a:endParaRPr sz="2600" u="sng"/>
          </a:p>
        </p:txBody>
      </p:sp>
      <p:sp>
        <p:nvSpPr>
          <p:cNvPr id="442" name="Google Shape;442;p44"/>
          <p:cNvSpPr txBox="1"/>
          <p:nvPr>
            <p:ph idx="2" type="body"/>
          </p:nvPr>
        </p:nvSpPr>
        <p:spPr>
          <a:xfrm>
            <a:off x="4207163" y="285139"/>
            <a:ext cx="3999900" cy="22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800"/>
              <a:t>Mount Everest </a:t>
            </a:r>
            <a:endParaRPr b="1" sz="3800"/>
          </a:p>
        </p:txBody>
      </p:sp>
      <p:pic>
        <p:nvPicPr>
          <p:cNvPr id="443" name="Google Shape;44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3676" y="1649707"/>
            <a:ext cx="3429003" cy="3072246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4"/>
          <p:cNvSpPr txBox="1"/>
          <p:nvPr>
            <p:ph idx="2" type="body"/>
          </p:nvPr>
        </p:nvSpPr>
        <p:spPr>
          <a:xfrm>
            <a:off x="4288227" y="8478982"/>
            <a:ext cx="3999900" cy="22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800"/>
              <a:t>Mount Everest </a:t>
            </a:r>
            <a:endParaRPr b="1" sz="3800"/>
          </a:p>
        </p:txBody>
      </p:sp>
      <p:sp>
        <p:nvSpPr>
          <p:cNvPr id="445" name="Google Shape;445;p44"/>
          <p:cNvSpPr txBox="1"/>
          <p:nvPr>
            <p:ph idx="2" type="body"/>
          </p:nvPr>
        </p:nvSpPr>
        <p:spPr>
          <a:xfrm>
            <a:off x="7051277" y="-5747598"/>
            <a:ext cx="3999900" cy="22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800"/>
              <a:t>Mount Everest </a:t>
            </a:r>
            <a:endParaRPr b="1" sz="3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45"/>
          <p:cNvPicPr preferRelativeResize="0"/>
          <p:nvPr/>
        </p:nvPicPr>
        <p:blipFill rotWithShape="1">
          <a:blip r:embed="rId3">
            <a:alphaModFix/>
          </a:blip>
          <a:srcRect b="47079" l="0" r="-10387" t="8129"/>
          <a:stretch/>
        </p:blipFill>
        <p:spPr>
          <a:xfrm>
            <a:off x="0" y="0"/>
            <a:ext cx="89832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5"/>
          <p:cNvSpPr/>
          <p:nvPr/>
        </p:nvSpPr>
        <p:spPr>
          <a:xfrm>
            <a:off x="318250" y="2549550"/>
            <a:ext cx="2514900" cy="6726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5"/>
          <p:cNvSpPr/>
          <p:nvPr/>
        </p:nvSpPr>
        <p:spPr>
          <a:xfrm>
            <a:off x="318250" y="214825"/>
            <a:ext cx="8134500" cy="1938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5"/>
          <p:cNvSpPr txBox="1"/>
          <p:nvPr/>
        </p:nvSpPr>
        <p:spPr>
          <a:xfrm>
            <a:off x="921250" y="695236"/>
            <a:ext cx="7315200" cy="1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I</a:t>
            </a:r>
            <a:r>
              <a:rPr lang="en" sz="2800">
                <a:latin typeface="Source Code Pro"/>
                <a:ea typeface="Source Code Pro"/>
                <a:cs typeface="Source Code Pro"/>
                <a:sym typeface="Source Code Pro"/>
              </a:rPr>
              <a:t>I go all around the world I never leave the corner.What am I?</a:t>
            </a:r>
            <a:endParaRPr sz="2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54" name="Google Shape;454;p45"/>
          <p:cNvSpPr txBox="1"/>
          <p:nvPr/>
        </p:nvSpPr>
        <p:spPr>
          <a:xfrm flipH="1">
            <a:off x="318256" y="2549664"/>
            <a:ext cx="7315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 stamp</a:t>
            </a:r>
            <a:endParaRPr sz="2500"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55" name="Google Shape;455;p45"/>
          <p:cNvSpPr txBox="1"/>
          <p:nvPr/>
        </p:nvSpPr>
        <p:spPr>
          <a:xfrm>
            <a:off x="927035" y="2153261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56" name="Google Shape;456;p45"/>
          <p:cNvSpPr txBox="1"/>
          <p:nvPr/>
        </p:nvSpPr>
        <p:spPr>
          <a:xfrm flipH="1">
            <a:off x="-11" y="4528753"/>
            <a:ext cx="6948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by riain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/>
          <p:nvPr>
            <p:ph idx="2" type="body"/>
          </p:nvPr>
        </p:nvSpPr>
        <p:spPr>
          <a:xfrm>
            <a:off x="819150" y="2467050"/>
            <a:ext cx="5859900" cy="14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28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73" name="Google Shape;2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98499" cy="507973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8"/>
          <p:cNvSpPr txBox="1"/>
          <p:nvPr>
            <p:ph idx="2" type="body"/>
          </p:nvPr>
        </p:nvSpPr>
        <p:spPr>
          <a:xfrm>
            <a:off x="-12" y="1833891"/>
            <a:ext cx="5859900" cy="222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 am something people love or hate. I change peoples appearances and thoughts. If a person takes care of </a:t>
            </a: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</a:rPr>
              <a:t>themselves </a:t>
            </a: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 will go up even higher. To some people I will fool them. To others I am a mystery. Some people might want to try and hide me but I will show. No matter how hard people try I will </a:t>
            </a: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</a:rPr>
              <a:t>n</a:t>
            </a: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ever go down. What am I?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8"/>
          <p:cNvSpPr/>
          <p:nvPr/>
        </p:nvSpPr>
        <p:spPr>
          <a:xfrm>
            <a:off x="152006" y="3692275"/>
            <a:ext cx="3664200" cy="1296900"/>
          </a:xfrm>
          <a:prstGeom prst="ribbon">
            <a:avLst>
              <a:gd fmla="val 16667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8"/>
          <p:cNvSpPr txBox="1"/>
          <p:nvPr>
            <p:ph idx="1" type="subTitle"/>
          </p:nvPr>
        </p:nvSpPr>
        <p:spPr>
          <a:xfrm>
            <a:off x="822351" y="4056172"/>
            <a:ext cx="2323500" cy="5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= </a:t>
            </a:r>
            <a:r>
              <a:rPr lang="en">
                <a:solidFill>
                  <a:srgbClr val="333333"/>
                </a:solidFill>
              </a:rPr>
              <a:t>Age</a:t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277" name="Google Shape;277;p28"/>
          <p:cNvSpPr txBox="1"/>
          <p:nvPr>
            <p:ph type="title"/>
          </p:nvPr>
        </p:nvSpPr>
        <p:spPr>
          <a:xfrm>
            <a:off x="-744905" y="149511"/>
            <a:ext cx="64161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   </a:t>
            </a:r>
            <a:r>
              <a:rPr lang="en" sz="4100"/>
              <a:t>Elina O’Callaghan’s</a:t>
            </a:r>
            <a:endParaRPr sz="4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 Riddle</a:t>
            </a:r>
            <a:endParaRPr sz="4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6"/>
          <p:cNvSpPr/>
          <p:nvPr/>
        </p:nvSpPr>
        <p:spPr>
          <a:xfrm>
            <a:off x="112250" y="336775"/>
            <a:ext cx="3818100" cy="3306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6"/>
          <p:cNvSpPr txBox="1"/>
          <p:nvPr>
            <p:ph type="title"/>
          </p:nvPr>
        </p:nvSpPr>
        <p:spPr>
          <a:xfrm>
            <a:off x="212950" y="217500"/>
            <a:ext cx="3818100" cy="27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There's</a:t>
            </a:r>
            <a:r>
              <a:rPr lang="en"/>
              <a:t> a one story house in which everything is yellow.Yellow walls,yellow doors,yellow furniture.What colour are the stairs?</a:t>
            </a:r>
            <a:endParaRPr/>
          </a:p>
        </p:txBody>
      </p:sp>
      <p:sp>
        <p:nvSpPr>
          <p:cNvPr id="463" name="Google Shape;463;p46"/>
          <p:cNvSpPr/>
          <p:nvPr/>
        </p:nvSpPr>
        <p:spPr>
          <a:xfrm>
            <a:off x="132675" y="4102550"/>
            <a:ext cx="3898500" cy="898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6"/>
          <p:cNvSpPr txBox="1"/>
          <p:nvPr/>
        </p:nvSpPr>
        <p:spPr>
          <a:xfrm>
            <a:off x="295950" y="4265850"/>
            <a:ext cx="356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There is no stairs because its a one story house!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65" name="Google Shape;465;p46"/>
          <p:cNvSpPr/>
          <p:nvPr/>
        </p:nvSpPr>
        <p:spPr>
          <a:xfrm>
            <a:off x="4255500" y="345975"/>
            <a:ext cx="4705200" cy="45354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6" name="Google Shape;46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925" y="877275"/>
            <a:ext cx="4300349" cy="3225274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6"/>
          <p:cNvSpPr txBox="1"/>
          <p:nvPr/>
        </p:nvSpPr>
        <p:spPr>
          <a:xfrm>
            <a:off x="4463075" y="4347750"/>
            <a:ext cx="416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By Abbie Halpin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7"/>
          <p:cNvSpPr/>
          <p:nvPr/>
        </p:nvSpPr>
        <p:spPr>
          <a:xfrm>
            <a:off x="229725" y="244225"/>
            <a:ext cx="3140100" cy="25179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73" name="Google Shape;473;p47"/>
          <p:cNvSpPr txBox="1"/>
          <p:nvPr/>
        </p:nvSpPr>
        <p:spPr>
          <a:xfrm>
            <a:off x="360825" y="560100"/>
            <a:ext cx="3009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comes once in a minute twice in a moment but never in a thousand years?</a:t>
            </a:r>
            <a:endParaRPr b="1" i="1"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4" name="Google Shape;474;p47"/>
          <p:cNvSpPr/>
          <p:nvPr/>
        </p:nvSpPr>
        <p:spPr>
          <a:xfrm>
            <a:off x="406574" y="2921100"/>
            <a:ext cx="2786400" cy="1235952"/>
          </a:xfrm>
          <a:prstGeom prst="flowChartTerminator">
            <a:avLst/>
          </a:prstGeom>
          <a:solidFill>
            <a:srgbClr val="6D9EEB"/>
          </a:solidFill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7"/>
          <p:cNvSpPr txBox="1"/>
          <p:nvPr/>
        </p:nvSpPr>
        <p:spPr>
          <a:xfrm>
            <a:off x="2468723" y="2317796"/>
            <a:ext cx="7421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6" name="Google Shape;476;p47"/>
          <p:cNvSpPr txBox="1"/>
          <p:nvPr/>
        </p:nvSpPr>
        <p:spPr>
          <a:xfrm>
            <a:off x="6700166" y="3998000"/>
            <a:ext cx="2119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Emma Teefy</a:t>
            </a:r>
            <a:endParaRPr b="1" i="1" sz="1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77" name="Google Shape;47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5500" y="320588"/>
            <a:ext cx="5174275" cy="4502326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7"/>
          <p:cNvSpPr/>
          <p:nvPr/>
        </p:nvSpPr>
        <p:spPr>
          <a:xfrm>
            <a:off x="10787075" y="307800"/>
            <a:ext cx="1013400" cy="251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479" name="Google Shape;479;p47"/>
          <p:cNvSpPr txBox="1"/>
          <p:nvPr/>
        </p:nvSpPr>
        <p:spPr>
          <a:xfrm>
            <a:off x="10787075" y="3464025"/>
            <a:ext cx="254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47"/>
          <p:cNvSpPr txBox="1"/>
          <p:nvPr/>
        </p:nvSpPr>
        <p:spPr>
          <a:xfrm>
            <a:off x="554875" y="3378375"/>
            <a:ext cx="6858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chemeClr val="lt1"/>
                </a:solidFill>
              </a:rPr>
              <a:t>The letter “M”</a:t>
            </a:r>
            <a:endParaRPr b="1" i="1" sz="2100">
              <a:solidFill>
                <a:schemeClr val="lt1"/>
              </a:solidFill>
            </a:endParaRPr>
          </a:p>
        </p:txBody>
      </p:sp>
      <p:sp>
        <p:nvSpPr>
          <p:cNvPr id="481" name="Google Shape;481;p47"/>
          <p:cNvSpPr txBox="1"/>
          <p:nvPr/>
        </p:nvSpPr>
        <p:spPr>
          <a:xfrm>
            <a:off x="360825" y="4316025"/>
            <a:ext cx="687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1"/>
                </a:solidFill>
              </a:rPr>
              <a:t>By Emma Teefy</a:t>
            </a:r>
            <a:endParaRPr b="1" i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48"/>
          <p:cNvPicPr preferRelativeResize="0"/>
          <p:nvPr/>
        </p:nvPicPr>
        <p:blipFill rotWithShape="1">
          <a:blip r:embed="rId3">
            <a:alphaModFix/>
          </a:blip>
          <a:srcRect b="0" l="-515" r="-525" t="0"/>
          <a:stretch/>
        </p:blipFill>
        <p:spPr>
          <a:xfrm>
            <a:off x="2371888" y="288825"/>
            <a:ext cx="6301124" cy="4111249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8"/>
          <p:cNvSpPr txBox="1"/>
          <p:nvPr/>
        </p:nvSpPr>
        <p:spPr>
          <a:xfrm>
            <a:off x="2667783" y="518367"/>
            <a:ext cx="67596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have cities but no houses,</a:t>
            </a:r>
            <a:endParaRPr b="1" sz="2300" u="sng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Mountains without trees,</a:t>
            </a:r>
            <a:endParaRPr b="1"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Water with no fish, </a:t>
            </a:r>
            <a:endParaRPr b="1"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now riddle me this </a:t>
            </a:r>
            <a:endParaRPr b="1"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am I?</a:t>
            </a:r>
            <a:endParaRPr b="1"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8" name="Google Shape;488;p48"/>
          <p:cNvSpPr txBox="1"/>
          <p:nvPr/>
        </p:nvSpPr>
        <p:spPr>
          <a:xfrm>
            <a:off x="873241" y="2146311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8"/>
          <p:cNvSpPr txBox="1"/>
          <p:nvPr/>
        </p:nvSpPr>
        <p:spPr>
          <a:xfrm>
            <a:off x="6903851" y="2571750"/>
            <a:ext cx="1284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8"/>
          <p:cNvSpPr txBox="1"/>
          <p:nvPr/>
        </p:nvSpPr>
        <p:spPr>
          <a:xfrm rot="10800000">
            <a:off x="1429810" y="3053200"/>
            <a:ext cx="540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8"/>
          <p:cNvSpPr txBox="1"/>
          <p:nvPr/>
        </p:nvSpPr>
        <p:spPr>
          <a:xfrm>
            <a:off x="2910537" y="3337133"/>
            <a:ext cx="18945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</a:rPr>
              <a:t>A map</a:t>
            </a:r>
            <a:endParaRPr b="1" i="1" sz="2400" u="sng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492" name="Google Shape;492;p48"/>
          <p:cNvSpPr txBox="1"/>
          <p:nvPr/>
        </p:nvSpPr>
        <p:spPr>
          <a:xfrm>
            <a:off x="396400" y="1638601"/>
            <a:ext cx="7718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93" name="Google Shape;493;p48"/>
          <p:cNvSpPr txBox="1"/>
          <p:nvPr/>
        </p:nvSpPr>
        <p:spPr>
          <a:xfrm>
            <a:off x="7707256" y="4069407"/>
            <a:ext cx="4289100" cy="15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By Evelyn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more there is t</a:t>
            </a:r>
            <a:r>
              <a:rPr lang="en"/>
              <a:t>he less you see what is it?</a:t>
            </a:r>
            <a:endParaRPr/>
          </a:p>
        </p:txBody>
      </p:sp>
      <p:sp>
        <p:nvSpPr>
          <p:cNvPr id="499" name="Google Shape;499;p49"/>
          <p:cNvSpPr txBox="1"/>
          <p:nvPr>
            <p:ph idx="1" type="subTitle"/>
          </p:nvPr>
        </p:nvSpPr>
        <p:spPr>
          <a:xfrm>
            <a:off x="357900" y="273852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By </a:t>
            </a:r>
            <a:r>
              <a:rPr lang="en"/>
              <a:t>M</a:t>
            </a:r>
            <a:r>
              <a:rPr lang="en">
                <a:solidFill>
                  <a:schemeClr val="dk2"/>
                </a:solidFill>
              </a:rPr>
              <a:t>elissa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500" name="Google Shape;50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7150" y="2817300"/>
            <a:ext cx="3383119" cy="22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9"/>
          <p:cNvPicPr preferRelativeResize="0"/>
          <p:nvPr/>
        </p:nvPicPr>
        <p:blipFill rotWithShape="1">
          <a:blip r:embed="rId4">
            <a:alphaModFix/>
          </a:blip>
          <a:srcRect b="-2306" l="-62258" r="0" t="-49438"/>
          <a:stretch/>
        </p:blipFill>
        <p:spPr>
          <a:xfrm>
            <a:off x="4347650" y="2571751"/>
            <a:ext cx="4620475" cy="264105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9"/>
          <p:cNvSpPr txBox="1"/>
          <p:nvPr/>
        </p:nvSpPr>
        <p:spPr>
          <a:xfrm>
            <a:off x="914400" y="2147056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9"/>
          <p:cNvSpPr txBox="1"/>
          <p:nvPr/>
        </p:nvSpPr>
        <p:spPr>
          <a:xfrm>
            <a:off x="2553337" y="3599525"/>
            <a:ext cx="5224800" cy="13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Darkness</a:t>
            </a:r>
            <a:endParaRPr b="1"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4625" y="0"/>
            <a:ext cx="9551100" cy="5376626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0"/>
          <p:cNvSpPr txBox="1"/>
          <p:nvPr>
            <p:ph type="ctrTitle"/>
          </p:nvPr>
        </p:nvSpPr>
        <p:spPr>
          <a:xfrm>
            <a:off x="1739255" y="290453"/>
            <a:ext cx="5361300" cy="185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has 88 keys but no door?</a:t>
            </a:r>
            <a:endParaRPr/>
          </a:p>
        </p:txBody>
      </p:sp>
      <p:sp>
        <p:nvSpPr>
          <p:cNvPr id="510" name="Google Shape;510;p50"/>
          <p:cNvSpPr txBox="1"/>
          <p:nvPr>
            <p:ph idx="1" type="subTitle"/>
          </p:nvPr>
        </p:nvSpPr>
        <p:spPr>
          <a:xfrm>
            <a:off x="-211791" y="3015625"/>
            <a:ext cx="8183700" cy="23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A Piano     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                                          By Ava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1"/>
          <p:cNvSpPr txBox="1"/>
          <p:nvPr>
            <p:ph type="title"/>
          </p:nvPr>
        </p:nvSpPr>
        <p:spPr>
          <a:xfrm flipH="1">
            <a:off x="0" y="-101000"/>
            <a:ext cx="9144000" cy="5244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There were three people in a car yet there were 2 fathers and 2 sons. How can this be?</a:t>
            </a:r>
            <a:endParaRPr sz="3022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2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2"/>
              <a:t> By Olivia Cahill</a:t>
            </a:r>
            <a:endParaRPr sz="302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1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2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2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22"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7"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2">
                <a:highlight>
                  <a:schemeClr val="dk2"/>
                </a:highlight>
              </a:rPr>
              <a:t>  </a:t>
            </a:r>
            <a:endParaRPr sz="3022"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22">
              <a:highlight>
                <a:schemeClr val="dk2"/>
              </a:highlight>
            </a:endParaRPr>
          </a:p>
        </p:txBody>
      </p:sp>
      <p:sp>
        <p:nvSpPr>
          <p:cNvPr id="516" name="Google Shape;516;p51"/>
          <p:cNvSpPr txBox="1"/>
          <p:nvPr/>
        </p:nvSpPr>
        <p:spPr>
          <a:xfrm>
            <a:off x="410625" y="3738775"/>
            <a:ext cx="7671900" cy="1318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8">
                <a:solidFill>
                  <a:schemeClr val="dk1"/>
                </a:solidFill>
                <a:highlight>
                  <a:schemeClr val="lt1"/>
                </a:highlight>
              </a:rPr>
              <a:t>A grandfather, his son and grandson are travelling together. </a:t>
            </a:r>
            <a:endParaRPr sz="1988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8">
                <a:solidFill>
                  <a:schemeClr val="dk1"/>
                </a:solidFill>
                <a:highlight>
                  <a:schemeClr val="lt1"/>
                </a:highlight>
              </a:rPr>
              <a:t>The Grandfather’s son doubles up as the father of the grandson. As a results 2 of the men in the car are fathers and 2 are son</a:t>
            </a:r>
            <a:r>
              <a:rPr lang="en" sz="1988">
                <a:solidFill>
                  <a:schemeClr val="dk1"/>
                </a:solidFill>
              </a:rPr>
              <a:t>s. </a:t>
            </a:r>
            <a:endParaRPr sz="198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52"/>
          <p:cNvSpPr/>
          <p:nvPr/>
        </p:nvSpPr>
        <p:spPr>
          <a:xfrm>
            <a:off x="561138" y="449302"/>
            <a:ext cx="8021700" cy="194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52"/>
          <p:cNvSpPr txBox="1"/>
          <p:nvPr/>
        </p:nvSpPr>
        <p:spPr>
          <a:xfrm>
            <a:off x="681300" y="221450"/>
            <a:ext cx="7014000" cy="23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What has a ring but no finger?</a:t>
            </a:r>
            <a:endParaRPr sz="67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52"/>
          <p:cNvSpPr/>
          <p:nvPr/>
        </p:nvSpPr>
        <p:spPr>
          <a:xfrm>
            <a:off x="681300" y="3085700"/>
            <a:ext cx="4344900" cy="2057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A mobile phone   </a:t>
            </a:r>
            <a:endParaRPr sz="7200">
              <a:highlight>
                <a:schemeClr val="accent6"/>
              </a:highlight>
            </a:endParaRPr>
          </a:p>
        </p:txBody>
      </p:sp>
      <p:sp>
        <p:nvSpPr>
          <p:cNvPr id="525" name="Google Shape;525;p52"/>
          <p:cNvSpPr txBox="1"/>
          <p:nvPr/>
        </p:nvSpPr>
        <p:spPr>
          <a:xfrm>
            <a:off x="1092825" y="3958675"/>
            <a:ext cx="8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52"/>
          <p:cNvSpPr txBox="1"/>
          <p:nvPr/>
        </p:nvSpPr>
        <p:spPr>
          <a:xfrm>
            <a:off x="918500" y="2148362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52"/>
          <p:cNvSpPr txBox="1"/>
          <p:nvPr/>
        </p:nvSpPr>
        <p:spPr>
          <a:xfrm flipH="1" rot="793">
            <a:off x="5808550" y="3188787"/>
            <a:ext cx="2600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by Daniel</a:t>
            </a:r>
            <a:endParaRPr sz="6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53"/>
          <p:cNvPicPr preferRelativeResize="0"/>
          <p:nvPr/>
        </p:nvPicPr>
        <p:blipFill rotWithShape="1">
          <a:blip r:embed="rId3">
            <a:alphaModFix/>
          </a:blip>
          <a:srcRect b="-1387" l="24834" r="0" t="26407"/>
          <a:stretch/>
        </p:blipFill>
        <p:spPr>
          <a:xfrm>
            <a:off x="-768425" y="-101825"/>
            <a:ext cx="9912425" cy="534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53"/>
          <p:cNvSpPr txBox="1"/>
          <p:nvPr/>
        </p:nvSpPr>
        <p:spPr>
          <a:xfrm>
            <a:off x="184500" y="121275"/>
            <a:ext cx="66024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Source Sans Pro"/>
                <a:ea typeface="Source Sans Pro"/>
                <a:cs typeface="Source Sans Pro"/>
                <a:sym typeface="Source Sans Pro"/>
              </a:rPr>
              <a:t>What goes Z to A?</a:t>
            </a:r>
            <a:endParaRPr sz="3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4" name="Google Shape;534;p53"/>
          <p:cNvSpPr txBox="1"/>
          <p:nvPr/>
        </p:nvSpPr>
        <p:spPr>
          <a:xfrm>
            <a:off x="184500" y="1451647"/>
            <a:ext cx="4387500" cy="30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A Zebra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By Emma Hennessy</a:t>
            </a:r>
            <a:endParaRPr b="1" sz="2700"/>
          </a:p>
        </p:txBody>
      </p:sp>
      <p:pic>
        <p:nvPicPr>
          <p:cNvPr id="535" name="Google Shape;53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2893" y="431939"/>
            <a:ext cx="3936226" cy="393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4"/>
          <p:cNvSpPr txBox="1"/>
          <p:nvPr>
            <p:ph type="title"/>
          </p:nvPr>
        </p:nvSpPr>
        <p:spPr>
          <a:xfrm>
            <a:off x="311700" y="445025"/>
            <a:ext cx="8520600" cy="10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People make me,save me,change me,raise me.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What am I 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Grace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1" name="Google Shape;54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975" y="1252182"/>
            <a:ext cx="3194300" cy="3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4"/>
          <p:cNvSpPr txBox="1"/>
          <p:nvPr/>
        </p:nvSpPr>
        <p:spPr>
          <a:xfrm>
            <a:off x="507475" y="2414000"/>
            <a:ext cx="2551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Money </a:t>
            </a:r>
            <a:r>
              <a:rPr lang="en" sz="2800">
                <a:solidFill>
                  <a:schemeClr val="dk1"/>
                </a:solidFill>
              </a:rPr>
              <a:t>💰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5"/>
          <p:cNvSpPr txBox="1"/>
          <p:nvPr/>
        </p:nvSpPr>
        <p:spPr>
          <a:xfrm>
            <a:off x="468250" y="357825"/>
            <a:ext cx="6670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Oswald"/>
                <a:ea typeface="Oswald"/>
                <a:cs typeface="Oswald"/>
                <a:sym typeface="Oswald"/>
              </a:rPr>
              <a:t>Which question can you never ever answer yes to?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8" name="Google Shape;548;p55"/>
          <p:cNvSpPr txBox="1"/>
          <p:nvPr/>
        </p:nvSpPr>
        <p:spPr>
          <a:xfrm>
            <a:off x="146050" y="4068343"/>
            <a:ext cx="731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By Cameron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9" name="Google Shape;549;p55"/>
          <p:cNvSpPr txBox="1"/>
          <p:nvPr/>
        </p:nvSpPr>
        <p:spPr>
          <a:xfrm>
            <a:off x="4571994" y="3002527"/>
            <a:ext cx="73152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Oswald"/>
                <a:ea typeface="Oswald"/>
                <a:cs typeface="Oswald"/>
                <a:sym typeface="Oswald"/>
              </a:rPr>
              <a:t>Are you asleep?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"/>
          <p:cNvSpPr txBox="1"/>
          <p:nvPr>
            <p:ph type="title"/>
          </p:nvPr>
        </p:nvSpPr>
        <p:spPr>
          <a:xfrm>
            <a:off x="107942" y="447816"/>
            <a:ext cx="8683800" cy="5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is white when its dirty ?</a:t>
            </a:r>
            <a:endParaRPr sz="3600"/>
          </a:p>
        </p:txBody>
      </p:sp>
      <p:sp>
        <p:nvSpPr>
          <p:cNvPr id="283" name="Google Shape;283;p29"/>
          <p:cNvSpPr txBox="1"/>
          <p:nvPr>
            <p:ph idx="1" type="body"/>
          </p:nvPr>
        </p:nvSpPr>
        <p:spPr>
          <a:xfrm flipH="1" rot="-5046">
            <a:off x="356449" y="1257933"/>
            <a:ext cx="5722806" cy="34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A Blackboard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By Emma ONeill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2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6"/>
          <p:cNvSpPr txBox="1"/>
          <p:nvPr>
            <p:ph type="title"/>
          </p:nvPr>
        </p:nvSpPr>
        <p:spPr>
          <a:xfrm>
            <a:off x="291875" y="406900"/>
            <a:ext cx="30396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	Riddle by Aaron</a:t>
            </a:r>
            <a:endParaRPr/>
          </a:p>
        </p:txBody>
      </p:sp>
      <p:sp>
        <p:nvSpPr>
          <p:cNvPr id="555" name="Google Shape;555;p56"/>
          <p:cNvSpPr txBox="1"/>
          <p:nvPr>
            <p:ph idx="1" type="body"/>
          </p:nvPr>
        </p:nvSpPr>
        <p:spPr>
          <a:xfrm>
            <a:off x="291938" y="2053718"/>
            <a:ext cx="3039600" cy="23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2E2E2E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2E2E2E"/>
                </a:solidFill>
              </a:rPr>
              <a:t>WHAT HAS A HEAD,</a:t>
            </a:r>
            <a:endParaRPr b="1" sz="3000">
              <a:solidFill>
                <a:srgbClr val="2E2E2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56"/>
          <p:cNvSpPr/>
          <p:nvPr/>
        </p:nvSpPr>
        <p:spPr>
          <a:xfrm>
            <a:off x="4232750" y="0"/>
            <a:ext cx="4911300" cy="5143500"/>
          </a:xfrm>
          <a:prstGeom prst="parallelogram">
            <a:avLst>
              <a:gd fmla="val 25000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l" dist="381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56"/>
          <p:cNvSpPr/>
          <p:nvPr/>
        </p:nvSpPr>
        <p:spPr>
          <a:xfrm>
            <a:off x="3331550" y="0"/>
            <a:ext cx="5633700" cy="5143500"/>
          </a:xfrm>
          <a:prstGeom prst="parallelogram">
            <a:avLst>
              <a:gd fmla="val 24220" name="adj"/>
            </a:avLst>
          </a:prstGeom>
          <a:solidFill>
            <a:srgbClr val="EEEEEE">
              <a:alpha val="6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8" name="Google Shape;558;p56"/>
          <p:cNvPicPr preferRelativeResize="0"/>
          <p:nvPr/>
        </p:nvPicPr>
        <p:blipFill rotWithShape="1">
          <a:blip r:embed="rId3">
            <a:alphaModFix/>
          </a:blip>
          <a:srcRect b="3925" l="0" r="0" t="3925"/>
          <a:stretch/>
        </p:blipFill>
        <p:spPr>
          <a:xfrm>
            <a:off x="3562350" y="0"/>
            <a:ext cx="5581800" cy="5143500"/>
          </a:xfrm>
          <a:prstGeom prst="parallelogram">
            <a:avLst>
              <a:gd fmla="val 2368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06125"/>
            <a:ext cx="4182215" cy="2784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57"/>
          <p:cNvSpPr txBox="1"/>
          <p:nvPr/>
        </p:nvSpPr>
        <p:spPr>
          <a:xfrm>
            <a:off x="4994775" y="2255725"/>
            <a:ext cx="3693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HAS TAILS</a:t>
            </a:r>
            <a:endParaRPr sz="3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8"/>
          <p:cNvSpPr txBox="1"/>
          <p:nvPr>
            <p:ph type="title"/>
          </p:nvPr>
        </p:nvSpPr>
        <p:spPr>
          <a:xfrm>
            <a:off x="1885350" y="1897113"/>
            <a:ext cx="5373300" cy="6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BROWN IN COLOUR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	</a:t>
            </a:r>
            <a:r>
              <a:rPr lang="en" sz="4022">
                <a:solidFill>
                  <a:schemeClr val="accent5"/>
                </a:solidFill>
                <a:highlight>
                  <a:schemeClr val="accent6"/>
                </a:highlight>
              </a:rPr>
              <a:t>&amp; HAS NO LEGS?</a:t>
            </a:r>
            <a:endParaRPr sz="4022">
              <a:solidFill>
                <a:schemeClr val="accent5"/>
              </a:solidFill>
              <a:highlight>
                <a:schemeClr val="accent6"/>
              </a:highlight>
            </a:endParaRPr>
          </a:p>
        </p:txBody>
      </p:sp>
      <p:pic>
        <p:nvPicPr>
          <p:cNvPr id="575" name="Google Shape;57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2075"/>
            <a:ext cx="3820976" cy="34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59"/>
          <p:cNvSpPr txBox="1"/>
          <p:nvPr/>
        </p:nvSpPr>
        <p:spPr>
          <a:xfrm>
            <a:off x="4689650" y="2917525"/>
            <a:ext cx="41427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6819">
                <a:solidFill>
                  <a:schemeClr val="dk1"/>
                </a:solidFill>
              </a:rPr>
              <a:t>A PENNY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7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0"/>
          <p:cNvSpPr/>
          <p:nvPr/>
        </p:nvSpPr>
        <p:spPr>
          <a:xfrm>
            <a:off x="0" y="486375"/>
            <a:ext cx="4139400" cy="34614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"/>
          <p:cNvSpPr txBox="1"/>
          <p:nvPr>
            <p:ph idx="1" type="body"/>
          </p:nvPr>
        </p:nvSpPr>
        <p:spPr>
          <a:xfrm>
            <a:off x="-8" y="1333304"/>
            <a:ext cx="4139400" cy="16497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What always runs but never walks, often murmurs, never talks, has a bed but never sleeps, has a mouth but never eats?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213198" y="4546550"/>
            <a:ext cx="1594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By Ellie Shortall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2" name="Google Shape;292;p30"/>
          <p:cNvSpPr txBox="1"/>
          <p:nvPr/>
        </p:nvSpPr>
        <p:spPr>
          <a:xfrm>
            <a:off x="1598825" y="3123300"/>
            <a:ext cx="241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river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/>
          <p:nvPr>
            <p:ph idx="1" type="body"/>
          </p:nvPr>
        </p:nvSpPr>
        <p:spPr>
          <a:xfrm>
            <a:off x="82525" y="3212025"/>
            <a:ext cx="6115200" cy="9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Angela's mum has 3 children snap,crackle and what?</a:t>
            </a:r>
            <a:endParaRPr/>
          </a:p>
        </p:txBody>
      </p:sp>
      <p:pic>
        <p:nvPicPr>
          <p:cNvPr id="298" name="Google Shape;2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925775" cy="32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8525" y="97300"/>
            <a:ext cx="3753175" cy="3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1"/>
          <p:cNvSpPr txBox="1"/>
          <p:nvPr/>
        </p:nvSpPr>
        <p:spPr>
          <a:xfrm>
            <a:off x="82525" y="3834325"/>
            <a:ext cx="5271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Amatic SC"/>
                <a:ea typeface="Amatic SC"/>
                <a:cs typeface="Amatic SC"/>
                <a:sym typeface="Amatic SC"/>
              </a:rPr>
              <a:t>      </a:t>
            </a:r>
            <a:r>
              <a:rPr b="1" lang="en" sz="6000">
                <a:latin typeface="Amatic SC"/>
                <a:ea typeface="Amatic SC"/>
                <a:cs typeface="Amatic SC"/>
                <a:sym typeface="Amatic SC"/>
              </a:rPr>
              <a:t>  </a:t>
            </a:r>
            <a:r>
              <a:rPr b="1" lang="en" sz="4800">
                <a:latin typeface="Amatic SC"/>
                <a:ea typeface="Amatic SC"/>
                <a:cs typeface="Amatic SC"/>
                <a:sym typeface="Amatic SC"/>
              </a:rPr>
              <a:t>Angela 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5480200" y="4071475"/>
            <a:ext cx="30315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By John</a:t>
            </a:r>
            <a:endParaRPr b="1" sz="4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2"/>
          <p:cNvSpPr/>
          <p:nvPr/>
        </p:nvSpPr>
        <p:spPr>
          <a:xfrm>
            <a:off x="0" y="0"/>
            <a:ext cx="9144000" cy="22308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2"/>
          <p:cNvSpPr/>
          <p:nvPr/>
        </p:nvSpPr>
        <p:spPr>
          <a:xfrm>
            <a:off x="0" y="2993100"/>
            <a:ext cx="9144000" cy="21375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2"/>
          <p:cNvSpPr txBox="1"/>
          <p:nvPr/>
        </p:nvSpPr>
        <p:spPr>
          <a:xfrm>
            <a:off x="2174335" y="46655"/>
            <a:ext cx="12996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700">
                <a:solidFill>
                  <a:srgbClr val="1155C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+</a:t>
            </a:r>
            <a:endParaRPr sz="12700">
              <a:solidFill>
                <a:srgbClr val="1155C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09" name="Google Shape;309;p32"/>
          <p:cNvSpPr txBox="1"/>
          <p:nvPr/>
        </p:nvSpPr>
        <p:spPr>
          <a:xfrm flipH="1">
            <a:off x="5855722" y="46650"/>
            <a:ext cx="12996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700">
                <a:solidFill>
                  <a:srgbClr val="1155C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</a:t>
            </a:r>
            <a:endParaRPr sz="12700">
              <a:solidFill>
                <a:srgbClr val="1155C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10" name="Google Shape;310;p32"/>
          <p:cNvSpPr txBox="1"/>
          <p:nvPr/>
        </p:nvSpPr>
        <p:spPr>
          <a:xfrm>
            <a:off x="6595782" y="1897391"/>
            <a:ext cx="4151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Times New Roman"/>
                <a:ea typeface="Times New Roman"/>
                <a:cs typeface="Times New Roman"/>
                <a:sym typeface="Times New Roman"/>
              </a:rPr>
              <a:t>A needle </a:t>
            </a:r>
            <a:endParaRPr sz="4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32"/>
          <p:cNvSpPr txBox="1"/>
          <p:nvPr/>
        </p:nvSpPr>
        <p:spPr>
          <a:xfrm>
            <a:off x="6777788" y="425608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By Rowan</a:t>
            </a:r>
            <a:endParaRPr sz="3600"/>
          </a:p>
        </p:txBody>
      </p:sp>
      <p:sp>
        <p:nvSpPr>
          <p:cNvPr id="312" name="Google Shape;312;p32"/>
          <p:cNvSpPr txBox="1"/>
          <p:nvPr/>
        </p:nvSpPr>
        <p:spPr>
          <a:xfrm>
            <a:off x="675799" y="3253188"/>
            <a:ext cx="7045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has one eye but </a:t>
            </a:r>
            <a:r>
              <a:rPr lang="en" sz="3600"/>
              <a:t>cannot</a:t>
            </a:r>
            <a:r>
              <a:rPr lang="en" sz="3600"/>
              <a:t> see?</a:t>
            </a:r>
            <a:endParaRPr sz="3600"/>
          </a:p>
        </p:txBody>
      </p:sp>
      <p:pic>
        <p:nvPicPr>
          <p:cNvPr id="313" name="Google Shape;3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00" y="234675"/>
            <a:ext cx="1848149" cy="174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7883" y="246011"/>
            <a:ext cx="1738801" cy="1738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32"/>
          <p:cNvCxnSpPr/>
          <p:nvPr/>
        </p:nvCxnSpPr>
        <p:spPr>
          <a:xfrm>
            <a:off x="3617885" y="246004"/>
            <a:ext cx="1743600" cy="1733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32"/>
          <p:cNvCxnSpPr/>
          <p:nvPr/>
        </p:nvCxnSpPr>
        <p:spPr>
          <a:xfrm flipH="1" rot="10800000">
            <a:off x="3630706" y="272342"/>
            <a:ext cx="1776000" cy="1742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7" name="Google Shape;31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1200" y="193125"/>
            <a:ext cx="1775999" cy="182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/>
          <p:nvPr/>
        </p:nvSpPr>
        <p:spPr>
          <a:xfrm>
            <a:off x="258625" y="259325"/>
            <a:ext cx="8557200" cy="2160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3"/>
          <p:cNvSpPr/>
          <p:nvPr/>
        </p:nvSpPr>
        <p:spPr>
          <a:xfrm>
            <a:off x="226375" y="2864875"/>
            <a:ext cx="8621700" cy="2160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FF"/>
              </a:solidFill>
              <a:highlight>
                <a:srgbClr val="D9D9D9"/>
              </a:highlight>
            </a:endParaRPr>
          </a:p>
        </p:txBody>
      </p:sp>
      <p:sp>
        <p:nvSpPr>
          <p:cNvPr id="324" name="Google Shape;324;p33"/>
          <p:cNvSpPr/>
          <p:nvPr/>
        </p:nvSpPr>
        <p:spPr>
          <a:xfrm>
            <a:off x="2726425" y="2298850"/>
            <a:ext cx="3557100" cy="6567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3"/>
          <p:cNvSpPr txBox="1"/>
          <p:nvPr/>
        </p:nvSpPr>
        <p:spPr>
          <a:xfrm>
            <a:off x="379325" y="2955550"/>
            <a:ext cx="85365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A barrel of water weighs 60 pounds. Someone put something in it and now it weighs 40 pounds. What did he put in it?</a:t>
            </a:r>
            <a:endParaRPr sz="3300"/>
          </a:p>
        </p:txBody>
      </p:sp>
      <p:sp>
        <p:nvSpPr>
          <p:cNvPr id="326" name="Google Shape;326;p33"/>
          <p:cNvSpPr txBox="1"/>
          <p:nvPr/>
        </p:nvSpPr>
        <p:spPr>
          <a:xfrm>
            <a:off x="3148625" y="4415450"/>
            <a:ext cx="3084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Source Code Pro"/>
                <a:ea typeface="Source Code Pro"/>
                <a:cs typeface="Source Code Pro"/>
                <a:sym typeface="Source Code Pro"/>
              </a:rPr>
              <a:t>By Ciaran</a:t>
            </a:r>
            <a:endParaRPr sz="3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27" name="Google Shape;327;p33"/>
          <p:cNvSpPr txBox="1"/>
          <p:nvPr/>
        </p:nvSpPr>
        <p:spPr>
          <a:xfrm>
            <a:off x="3422625" y="2219875"/>
            <a:ext cx="3182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A Hole</a:t>
            </a:r>
            <a:endParaRPr b="1" sz="4400"/>
          </a:p>
        </p:txBody>
      </p:sp>
      <p:pic>
        <p:nvPicPr>
          <p:cNvPr id="328" name="Google Shape;328;p33"/>
          <p:cNvPicPr preferRelativeResize="0"/>
          <p:nvPr/>
        </p:nvPicPr>
        <p:blipFill rotWithShape="1">
          <a:blip r:embed="rId3">
            <a:alphaModFix/>
          </a:blip>
          <a:srcRect b="7763" l="22696" r="20105" t="7755"/>
          <a:stretch/>
        </p:blipFill>
        <p:spPr>
          <a:xfrm>
            <a:off x="538425" y="477050"/>
            <a:ext cx="1454750" cy="15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3"/>
          <p:cNvSpPr txBox="1"/>
          <p:nvPr/>
        </p:nvSpPr>
        <p:spPr>
          <a:xfrm>
            <a:off x="469850" y="1945525"/>
            <a:ext cx="172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60 pounds</a:t>
            </a:r>
            <a:endParaRPr sz="2400"/>
          </a:p>
        </p:txBody>
      </p:sp>
      <p:sp>
        <p:nvSpPr>
          <p:cNvPr id="330" name="Google Shape;330;p33"/>
          <p:cNvSpPr/>
          <p:nvPr/>
        </p:nvSpPr>
        <p:spPr>
          <a:xfrm>
            <a:off x="5844775" y="958800"/>
            <a:ext cx="982500" cy="1920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31" name="Google Shape;331;p33"/>
          <p:cNvSpPr/>
          <p:nvPr/>
        </p:nvSpPr>
        <p:spPr>
          <a:xfrm>
            <a:off x="5844775" y="1398000"/>
            <a:ext cx="982500" cy="2079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332" name="Google Shape;332;p33"/>
          <p:cNvSpPr txBox="1"/>
          <p:nvPr/>
        </p:nvSpPr>
        <p:spPr>
          <a:xfrm>
            <a:off x="3890125" y="-108625"/>
            <a:ext cx="12942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200">
                <a:solidFill>
                  <a:srgbClr val="F3F3F3"/>
                </a:solidFill>
              </a:rPr>
              <a:t>?</a:t>
            </a:r>
            <a:endParaRPr sz="17200">
              <a:solidFill>
                <a:srgbClr val="F3F3F3"/>
              </a:solidFill>
            </a:endParaRPr>
          </a:p>
        </p:txBody>
      </p:sp>
      <p:sp>
        <p:nvSpPr>
          <p:cNvPr id="333" name="Google Shape;333;p33"/>
          <p:cNvSpPr/>
          <p:nvPr/>
        </p:nvSpPr>
        <p:spPr>
          <a:xfrm>
            <a:off x="2248200" y="1062700"/>
            <a:ext cx="1294200" cy="2316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33"/>
          <p:cNvPicPr preferRelativeResize="0"/>
          <p:nvPr/>
        </p:nvPicPr>
        <p:blipFill rotWithShape="1">
          <a:blip r:embed="rId4">
            <a:alphaModFix/>
          </a:blip>
          <a:srcRect b="6706" l="24607" r="20477" t="6192"/>
          <a:stretch/>
        </p:blipFill>
        <p:spPr>
          <a:xfrm>
            <a:off x="7265725" y="429838"/>
            <a:ext cx="1396500" cy="156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3"/>
          <p:cNvSpPr txBox="1"/>
          <p:nvPr/>
        </p:nvSpPr>
        <p:spPr>
          <a:xfrm>
            <a:off x="7193325" y="1917200"/>
            <a:ext cx="178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40 pounds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3489"/>
            <a:ext cx="93676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4"/>
          <p:cNvSpPr txBox="1"/>
          <p:nvPr/>
        </p:nvSpPr>
        <p:spPr>
          <a:xfrm>
            <a:off x="4280598" y="-1096478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42" name="Google Shape;342;p34"/>
          <p:cNvSpPr txBox="1"/>
          <p:nvPr/>
        </p:nvSpPr>
        <p:spPr>
          <a:xfrm>
            <a:off x="916245" y="635364"/>
            <a:ext cx="60492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Impact"/>
                <a:ea typeface="Impact"/>
                <a:cs typeface="Impact"/>
                <a:sym typeface="Impact"/>
              </a:rPr>
              <a:t>I am always hungry and will die if not fed ,but whatever I touch will soon turn red. What am I? </a:t>
            </a:r>
            <a:endParaRPr sz="36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43" name="Google Shape;343;p34"/>
          <p:cNvSpPr txBox="1"/>
          <p:nvPr/>
        </p:nvSpPr>
        <p:spPr>
          <a:xfrm>
            <a:off x="6748100" y="4167329"/>
            <a:ext cx="238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acifico"/>
                <a:ea typeface="Pacifico"/>
                <a:cs typeface="Pacifico"/>
                <a:sym typeface="Pacifico"/>
              </a:rPr>
              <a:t>By Holly </a:t>
            </a:r>
            <a:endParaRPr sz="3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44" name="Google Shape;344;p34"/>
          <p:cNvSpPr txBox="1"/>
          <p:nvPr/>
        </p:nvSpPr>
        <p:spPr>
          <a:xfrm>
            <a:off x="7160450" y="2617814"/>
            <a:ext cx="15555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Impact"/>
                <a:ea typeface="Impact"/>
                <a:cs typeface="Impact"/>
                <a:sym typeface="Impact"/>
              </a:rPr>
              <a:t>Fire</a:t>
            </a:r>
            <a:endParaRPr sz="36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/>
          <p:nvPr/>
        </p:nvSpPr>
        <p:spPr>
          <a:xfrm>
            <a:off x="2417681" y="984174"/>
            <a:ext cx="4265100" cy="2086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0" name="Google Shape;35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17669" y="2572258"/>
            <a:ext cx="147442" cy="1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5" y="87339"/>
            <a:ext cx="908279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5"/>
          <p:cNvSpPr txBox="1"/>
          <p:nvPr>
            <p:ph idx="1" type="body"/>
          </p:nvPr>
        </p:nvSpPr>
        <p:spPr>
          <a:xfrm>
            <a:off x="2534213" y="1175430"/>
            <a:ext cx="4032000" cy="17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" sz="3000">
                <a:solidFill>
                  <a:schemeClr val="dk1"/>
                </a:solidFill>
              </a:rPr>
              <a:t>If you drop me I’m sure to crack, but give me a smile and I’ll always smile back. What am I?</a:t>
            </a:r>
            <a:endParaRPr b="1" i="1" sz="3000">
              <a:solidFill>
                <a:schemeClr val="dk1"/>
              </a:solidFill>
            </a:endParaRPr>
          </a:p>
        </p:txBody>
      </p:sp>
      <p:sp>
        <p:nvSpPr>
          <p:cNvPr id="353" name="Google Shape;353;p35"/>
          <p:cNvSpPr txBox="1"/>
          <p:nvPr>
            <p:ph type="title"/>
          </p:nvPr>
        </p:nvSpPr>
        <p:spPr>
          <a:xfrm>
            <a:off x="7397068" y="4020463"/>
            <a:ext cx="1566600" cy="9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/>
              <a:t>By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/>
              <a:t>Meadbh</a:t>
            </a:r>
            <a:endParaRPr i="1" sz="2400"/>
          </a:p>
        </p:txBody>
      </p:sp>
      <p:pic>
        <p:nvPicPr>
          <p:cNvPr id="354" name="Google Shape;35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9200" y="87352"/>
            <a:ext cx="1566651" cy="15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5"/>
          <p:cNvSpPr txBox="1"/>
          <p:nvPr/>
        </p:nvSpPr>
        <p:spPr>
          <a:xfrm>
            <a:off x="2468875" y="4101725"/>
            <a:ext cx="7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56" name="Google Shape;356;p35"/>
          <p:cNvSpPr txBox="1"/>
          <p:nvPr/>
        </p:nvSpPr>
        <p:spPr>
          <a:xfrm rot="-452">
            <a:off x="3596004" y="3838680"/>
            <a:ext cx="22818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latin typeface="Source Code Pro"/>
                <a:ea typeface="Source Code Pro"/>
                <a:cs typeface="Source Code Pro"/>
                <a:sym typeface="Source Code Pro"/>
              </a:rPr>
              <a:t>  A mirror</a:t>
            </a:r>
            <a:endParaRPr b="1" i="1" sz="3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